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279" r:id="rId3"/>
    <p:sldId id="280" r:id="rId4"/>
    <p:sldId id="273" r:id="rId5"/>
    <p:sldId id="258" r:id="rId6"/>
    <p:sldId id="262" r:id="rId7"/>
    <p:sldId id="259" r:id="rId8"/>
    <p:sldId id="263" r:id="rId9"/>
    <p:sldId id="260" r:id="rId10"/>
    <p:sldId id="266" r:id="rId11"/>
    <p:sldId id="264" r:id="rId12"/>
    <p:sldId id="265" r:id="rId13"/>
    <p:sldId id="267" r:id="rId14"/>
    <p:sldId id="261" r:id="rId15"/>
    <p:sldId id="270" r:id="rId16"/>
    <p:sldId id="268" r:id="rId17"/>
    <p:sldId id="27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Press Start 2P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299CA-A2FA-4119-898F-2DCD2DA64CF5}" v="77" dt="2022-03-04T10:26:2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C1299CA-A2FA-4119-898F-2DCD2DA64CF5}"/>
    <pc:docChg chg="undo custSel addSld delSld modSld sldOrd">
      <pc:chgData name="Rob Sewell" userId="c802df42025d5e1f" providerId="LiveId" clId="{4C1299CA-A2FA-4119-898F-2DCD2DA64CF5}" dt="2022-03-04T10:26:23.806" v="165" actId="2696"/>
      <pc:docMkLst>
        <pc:docMk/>
      </pc:docMkLst>
      <pc:sldChg chg="del">
        <pc:chgData name="Rob Sewell" userId="c802df42025d5e1f" providerId="LiveId" clId="{4C1299CA-A2FA-4119-898F-2DCD2DA64CF5}" dt="2022-03-04T10:26:23.806" v="165" actId="2696"/>
        <pc:sldMkLst>
          <pc:docMk/>
          <pc:sldMk cId="4013616610" sldId="256"/>
        </pc:sldMkLst>
      </pc:sldChg>
      <pc:sldChg chg="del">
        <pc:chgData name="Rob Sewell" userId="c802df42025d5e1f" providerId="LiveId" clId="{4C1299CA-A2FA-4119-898F-2DCD2DA64CF5}" dt="2022-03-04T10:26:23.806" v="165" actId="2696"/>
        <pc:sldMkLst>
          <pc:docMk/>
          <pc:sldMk cId="1918311893" sldId="257"/>
        </pc:sldMkLst>
      </pc:sldChg>
      <pc:sldChg chg="setBg">
        <pc:chgData name="Rob Sewell" userId="c802df42025d5e1f" providerId="LiveId" clId="{4C1299CA-A2FA-4119-898F-2DCD2DA64CF5}" dt="2022-03-04T10:23:16.850" v="128"/>
        <pc:sldMkLst>
          <pc:docMk/>
          <pc:sldMk cId="2960205184" sldId="258"/>
        </pc:sldMkLst>
      </pc:sldChg>
      <pc:sldChg chg="setBg">
        <pc:chgData name="Rob Sewell" userId="c802df42025d5e1f" providerId="LiveId" clId="{4C1299CA-A2FA-4119-898F-2DCD2DA64CF5}" dt="2022-03-04T10:23:25.371" v="129"/>
        <pc:sldMkLst>
          <pc:docMk/>
          <pc:sldMk cId="2104782064" sldId="259"/>
        </pc:sldMkLst>
      </pc:sldChg>
      <pc:sldChg chg="modSp mod setBg">
        <pc:chgData name="Rob Sewell" userId="c802df42025d5e1f" providerId="LiveId" clId="{4C1299CA-A2FA-4119-898F-2DCD2DA64CF5}" dt="2022-03-04T10:23:25.371" v="129"/>
        <pc:sldMkLst>
          <pc:docMk/>
          <pc:sldMk cId="1182029416" sldId="260"/>
        </pc:sldMkLst>
        <pc:spChg chg="mod">
          <ac:chgData name="Rob Sewell" userId="c802df42025d5e1f" providerId="LiveId" clId="{4C1299CA-A2FA-4119-898F-2DCD2DA64CF5}" dt="2022-03-04T10:22:47.585" v="127" actId="404"/>
          <ac:spMkLst>
            <pc:docMk/>
            <pc:sldMk cId="1182029416" sldId="260"/>
            <ac:spMk id="2" creationId="{839BC78B-EEB6-409A-8806-4FBD3A6D6AF4}"/>
          </ac:spMkLst>
        </pc:spChg>
      </pc:sldChg>
      <pc:sldChg chg="setBg">
        <pc:chgData name="Rob Sewell" userId="c802df42025d5e1f" providerId="LiveId" clId="{4C1299CA-A2FA-4119-898F-2DCD2DA64CF5}" dt="2022-03-04T10:23:25.371" v="129"/>
        <pc:sldMkLst>
          <pc:docMk/>
          <pc:sldMk cId="3848292257" sldId="261"/>
        </pc:sldMkLst>
      </pc:sldChg>
      <pc:sldChg chg="setBg">
        <pc:chgData name="Rob Sewell" userId="c802df42025d5e1f" providerId="LiveId" clId="{4C1299CA-A2FA-4119-898F-2DCD2DA64CF5}" dt="2022-03-04T10:23:25.371" v="129"/>
        <pc:sldMkLst>
          <pc:docMk/>
          <pc:sldMk cId="3656042351" sldId="262"/>
        </pc:sldMkLst>
      </pc:sldChg>
      <pc:sldChg chg="modSp mod setBg">
        <pc:chgData name="Rob Sewell" userId="c802df42025d5e1f" providerId="LiveId" clId="{4C1299CA-A2FA-4119-898F-2DCD2DA64CF5}" dt="2022-03-04T10:24:41.570" v="142" actId="2711"/>
        <pc:sldMkLst>
          <pc:docMk/>
          <pc:sldMk cId="3332854589" sldId="263"/>
        </pc:sldMkLst>
        <pc:spChg chg="mod">
          <ac:chgData name="Rob Sewell" userId="c802df42025d5e1f" providerId="LiveId" clId="{4C1299CA-A2FA-4119-898F-2DCD2DA64CF5}" dt="2022-03-04T10:24:41.570" v="142" actId="2711"/>
          <ac:spMkLst>
            <pc:docMk/>
            <pc:sldMk cId="3332854589" sldId="263"/>
            <ac:spMk id="2" creationId="{6CD108AA-212B-43CD-BC49-0F7CEC6DE6EF}"/>
          </ac:spMkLst>
        </pc:spChg>
      </pc:sldChg>
      <pc:sldChg chg="modSp mod setBg">
        <pc:chgData name="Rob Sewell" userId="c802df42025d5e1f" providerId="LiveId" clId="{4C1299CA-A2FA-4119-898F-2DCD2DA64CF5}" dt="2022-03-04T10:23:25.371" v="129"/>
        <pc:sldMkLst>
          <pc:docMk/>
          <pc:sldMk cId="1644162122" sldId="264"/>
        </pc:sldMkLst>
        <pc:spChg chg="mod">
          <ac:chgData name="Rob Sewell" userId="c802df42025d5e1f" providerId="LiveId" clId="{4C1299CA-A2FA-4119-898F-2DCD2DA64CF5}" dt="2022-03-04T10:22:23.382" v="120" actId="207"/>
          <ac:spMkLst>
            <pc:docMk/>
            <pc:sldMk cId="1644162122" sldId="264"/>
            <ac:spMk id="2" creationId="{BD58B617-2D6B-4510-B25F-C3696BDD9A57}"/>
          </ac:spMkLst>
        </pc:spChg>
      </pc:sldChg>
      <pc:sldChg chg="modSp mod setBg modNotesTx">
        <pc:chgData name="Rob Sewell" userId="c802df42025d5e1f" providerId="LiveId" clId="{4C1299CA-A2FA-4119-898F-2DCD2DA64CF5}" dt="2022-03-04T10:23:25.371" v="129"/>
        <pc:sldMkLst>
          <pc:docMk/>
          <pc:sldMk cId="1240166927" sldId="265"/>
        </pc:sldMkLst>
        <pc:picChg chg="mod">
          <ac:chgData name="Rob Sewell" userId="c802df42025d5e1f" providerId="LiveId" clId="{4C1299CA-A2FA-4119-898F-2DCD2DA64CF5}" dt="2022-03-04T10:21:59.312" v="109" actId="14100"/>
          <ac:picMkLst>
            <pc:docMk/>
            <pc:sldMk cId="1240166927" sldId="265"/>
            <ac:picMk id="6" creationId="{6BB86FCA-56DF-4B11-8412-45DCB2CD4EA5}"/>
          </ac:picMkLst>
        </pc:picChg>
      </pc:sldChg>
      <pc:sldChg chg="modSp mod setBg">
        <pc:chgData name="Rob Sewell" userId="c802df42025d5e1f" providerId="LiveId" clId="{4C1299CA-A2FA-4119-898F-2DCD2DA64CF5}" dt="2022-03-04T10:23:25.371" v="129"/>
        <pc:sldMkLst>
          <pc:docMk/>
          <pc:sldMk cId="2084263826" sldId="266"/>
        </pc:sldMkLst>
        <pc:spChg chg="mod">
          <ac:chgData name="Rob Sewell" userId="c802df42025d5e1f" providerId="LiveId" clId="{4C1299CA-A2FA-4119-898F-2DCD2DA64CF5}" dt="2022-03-04T10:22:32.442" v="122" actId="207"/>
          <ac:spMkLst>
            <pc:docMk/>
            <pc:sldMk cId="2084263826" sldId="266"/>
            <ac:spMk id="2" creationId="{DD43430C-CF04-4B8E-9CCB-3596D98A7B98}"/>
          </ac:spMkLst>
        </pc:spChg>
      </pc:sldChg>
      <pc:sldChg chg="modSp mod setBg">
        <pc:chgData name="Rob Sewell" userId="c802df42025d5e1f" providerId="LiveId" clId="{4C1299CA-A2FA-4119-898F-2DCD2DA64CF5}" dt="2022-03-04T10:23:25.371" v="129"/>
        <pc:sldMkLst>
          <pc:docMk/>
          <pc:sldMk cId="3557246990" sldId="267"/>
        </pc:sldMkLst>
        <pc:spChg chg="mod">
          <ac:chgData name="Rob Sewell" userId="c802df42025d5e1f" providerId="LiveId" clId="{4C1299CA-A2FA-4119-898F-2DCD2DA64CF5}" dt="2022-03-04T10:21:33.716" v="106" actId="207"/>
          <ac:spMkLst>
            <pc:docMk/>
            <pc:sldMk cId="3557246990" sldId="267"/>
            <ac:spMk id="2" creationId="{D461AD8C-3E26-40B1-8847-AD259BB47BE8}"/>
          </ac:spMkLst>
        </pc:spChg>
      </pc:sldChg>
      <pc:sldChg chg="ord setBg">
        <pc:chgData name="Rob Sewell" userId="c802df42025d5e1f" providerId="LiveId" clId="{4C1299CA-A2FA-4119-898F-2DCD2DA64CF5}" dt="2022-03-04T10:23:32.594" v="131"/>
        <pc:sldMkLst>
          <pc:docMk/>
          <pc:sldMk cId="2121561116" sldId="268"/>
        </pc:sldMkLst>
      </pc:sldChg>
      <pc:sldChg chg="addSp modSp mod setBg">
        <pc:chgData name="Rob Sewell" userId="c802df42025d5e1f" providerId="LiveId" clId="{4C1299CA-A2FA-4119-898F-2DCD2DA64CF5}" dt="2022-03-04T10:23:25.371" v="129"/>
        <pc:sldMkLst>
          <pc:docMk/>
          <pc:sldMk cId="4163820168" sldId="270"/>
        </pc:sldMkLst>
        <pc:spChg chg="add mod">
          <ac:chgData name="Rob Sewell" userId="c802df42025d5e1f" providerId="LiveId" clId="{4C1299CA-A2FA-4119-898F-2DCD2DA64CF5}" dt="2022-03-04T10:21:21.467" v="104" actId="1076"/>
          <ac:spMkLst>
            <pc:docMk/>
            <pc:sldMk cId="4163820168" sldId="270"/>
            <ac:spMk id="4" creationId="{6CF2248D-14A0-450D-949C-C7DED724F619}"/>
          </ac:spMkLst>
        </pc:spChg>
        <pc:picChg chg="add mod">
          <ac:chgData name="Rob Sewell" userId="c802df42025d5e1f" providerId="LiveId" clId="{4C1299CA-A2FA-4119-898F-2DCD2DA64CF5}" dt="2022-03-04T10:08:41.168" v="76" actId="1076"/>
          <ac:picMkLst>
            <pc:docMk/>
            <pc:sldMk cId="4163820168" sldId="270"/>
            <ac:picMk id="1026" creationId="{663E239C-C305-48C4-A69D-D29816CE4992}"/>
          </ac:picMkLst>
        </pc:picChg>
      </pc:sldChg>
      <pc:sldChg chg="modSp del mod setBg">
        <pc:chgData name="Rob Sewell" userId="c802df42025d5e1f" providerId="LiveId" clId="{4C1299CA-A2FA-4119-898F-2DCD2DA64CF5}" dt="2022-03-04T10:23:46.365" v="133" actId="2696"/>
        <pc:sldMkLst>
          <pc:docMk/>
          <pc:sldMk cId="3801425298" sldId="271"/>
        </pc:sldMkLst>
        <pc:spChg chg="mod">
          <ac:chgData name="Rob Sewell" userId="c802df42025d5e1f" providerId="LiveId" clId="{4C1299CA-A2FA-4119-898F-2DCD2DA64CF5}" dt="2022-03-04T10:23:39.981" v="132" actId="207"/>
          <ac:spMkLst>
            <pc:docMk/>
            <pc:sldMk cId="3801425298" sldId="271"/>
            <ac:spMk id="6" creationId="{7E081757-1E70-41C5-8AC5-BC581D54FFBA}"/>
          </ac:spMkLst>
        </pc:spChg>
      </pc:sldChg>
      <pc:sldChg chg="modSp mod setBg">
        <pc:chgData name="Rob Sewell" userId="c802df42025d5e1f" providerId="LiveId" clId="{4C1299CA-A2FA-4119-898F-2DCD2DA64CF5}" dt="2022-03-04T10:24:17.486" v="140" actId="207"/>
        <pc:sldMkLst>
          <pc:docMk/>
          <pc:sldMk cId="1019253953" sldId="277"/>
        </pc:sldMkLst>
        <pc:spChg chg="mod">
          <ac:chgData name="Rob Sewell" userId="c802df42025d5e1f" providerId="LiveId" clId="{4C1299CA-A2FA-4119-898F-2DCD2DA64CF5}" dt="2022-03-04T10:24:17.486" v="140" actId="207"/>
          <ac:spMkLst>
            <pc:docMk/>
            <pc:sldMk cId="1019253953" sldId="277"/>
            <ac:spMk id="72" creationId="{BEDA1145-7257-4E9D-94B9-85475438C725}"/>
          </ac:spMkLst>
        </pc:spChg>
      </pc:sldChg>
      <pc:sldChg chg="modSp add del mod setBg">
        <pc:chgData name="Rob Sewell" userId="c802df42025d5e1f" providerId="LiveId" clId="{4C1299CA-A2FA-4119-898F-2DCD2DA64CF5}" dt="2022-03-04T10:26:13.377" v="164" actId="1076"/>
        <pc:sldMkLst>
          <pc:docMk/>
          <pc:sldMk cId="3788561122" sldId="279"/>
        </pc:sldMkLst>
        <pc:spChg chg="mod">
          <ac:chgData name="Rob Sewell" userId="c802df42025d5e1f" providerId="LiveId" clId="{4C1299CA-A2FA-4119-898F-2DCD2DA64CF5}" dt="2022-03-04T10:26:13.377" v="164" actId="1076"/>
          <ac:spMkLst>
            <pc:docMk/>
            <pc:sldMk cId="3788561122" sldId="279"/>
            <ac:spMk id="2" creationId="{707BEF0D-BAA9-49E9-B248-C4364045D1E4}"/>
          </ac:spMkLst>
        </pc:spChg>
      </pc:sldChg>
      <pc:sldChg chg="add del setBg">
        <pc:chgData name="Rob Sewell" userId="c802df42025d5e1f" providerId="LiveId" clId="{4C1299CA-A2FA-4119-898F-2DCD2DA64CF5}" dt="2022-03-04T10:25:09.364" v="144"/>
        <pc:sldMkLst>
          <pc:docMk/>
          <pc:sldMk cId="1954948682" sldId="280"/>
        </pc:sldMkLst>
      </pc:sldChg>
    </pc:docChg>
  </pc:docChgLst>
  <pc:docChgLst>
    <pc:chgData name="John Morehouse" userId="a1f6915bb67778ce" providerId="LiveId" clId="{84584D90-A9A0-495C-93AA-A2C44B19D76E}"/>
    <pc:docChg chg="custSel modSld">
      <pc:chgData name="John Morehouse" userId="a1f6915bb67778ce" providerId="LiveId" clId="{84584D90-A9A0-495C-93AA-A2C44B19D76E}" dt="2022-03-02T16:00:37.179" v="373" actId="20577"/>
      <pc:docMkLst>
        <pc:docMk/>
      </pc:docMkLst>
      <pc:sldChg chg="modNotesTx">
        <pc:chgData name="John Morehouse" userId="a1f6915bb67778ce" providerId="LiveId" clId="{84584D90-A9A0-495C-93AA-A2C44B19D76E}" dt="2022-03-02T15:58:18.776" v="3" actId="20577"/>
        <pc:sldMkLst>
          <pc:docMk/>
          <pc:sldMk cId="4013616610" sldId="256"/>
        </pc:sldMkLst>
      </pc:sldChg>
      <pc:sldChg chg="modNotesTx">
        <pc:chgData name="John Morehouse" userId="a1f6915bb67778ce" providerId="LiveId" clId="{84584D90-A9A0-495C-93AA-A2C44B19D76E}" dt="2022-03-02T15:59:17.645" v="112" actId="20577"/>
        <pc:sldMkLst>
          <pc:docMk/>
          <pc:sldMk cId="2104782064" sldId="259"/>
        </pc:sldMkLst>
      </pc:sldChg>
      <pc:sldChg chg="modNotesTx">
        <pc:chgData name="John Morehouse" userId="a1f6915bb67778ce" providerId="LiveId" clId="{84584D90-A9A0-495C-93AA-A2C44B19D76E}" dt="2022-03-02T15:59:39.679" v="218" actId="20577"/>
        <pc:sldMkLst>
          <pc:docMk/>
          <pc:sldMk cId="1182029416" sldId="260"/>
        </pc:sldMkLst>
      </pc:sldChg>
      <pc:sldChg chg="modNotesTx">
        <pc:chgData name="John Morehouse" userId="a1f6915bb67778ce" providerId="LiveId" clId="{84584D90-A9A0-495C-93AA-A2C44B19D76E}" dt="2022-03-02T16:00:22.842" v="314" actId="20577"/>
        <pc:sldMkLst>
          <pc:docMk/>
          <pc:sldMk cId="1644162122" sldId="264"/>
        </pc:sldMkLst>
      </pc:sldChg>
      <pc:sldChg chg="modNotesTx">
        <pc:chgData name="John Morehouse" userId="a1f6915bb67778ce" providerId="LiveId" clId="{84584D90-A9A0-495C-93AA-A2C44B19D76E}" dt="2022-03-02T15:59:57.179" v="238" actId="20577"/>
        <pc:sldMkLst>
          <pc:docMk/>
          <pc:sldMk cId="2084263826" sldId="266"/>
        </pc:sldMkLst>
      </pc:sldChg>
      <pc:sldChg chg="modNotesTx">
        <pc:chgData name="John Morehouse" userId="a1f6915bb67778ce" providerId="LiveId" clId="{84584D90-A9A0-495C-93AA-A2C44B19D76E}" dt="2022-03-02T16:00:37.179" v="373" actId="20577"/>
        <pc:sldMkLst>
          <pc:docMk/>
          <pc:sldMk cId="3557246990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CA7F4-9FFB-45AB-AAD7-C4E6D619741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A801CE3-3ECA-430F-BD3B-6C662D389506}">
      <dgm:prSet phldrT="[Text]" phldr="1"/>
      <dgm:spPr/>
      <dgm:t>
        <a:bodyPr/>
        <a:lstStyle/>
        <a:p>
          <a:endParaRPr lang="en-US"/>
        </a:p>
      </dgm:t>
    </dgm:pt>
    <dgm:pt modelId="{BEBB0270-27A0-48A2-9314-6BAA5569D50F}" type="sibTrans" cxnId="{5152C22F-A1CB-45B9-B9D7-53EBDCF3EC32}">
      <dgm:prSet/>
      <dgm:spPr>
        <a:blipFill>
          <a:blip xmlns:r="http://schemas.openxmlformats.org/officeDocument/2006/relationships" r:embed="rId1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ald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121801B-7C18-4C3E-AAC7-3E7CB6F8C3F1}"/>
              </a:ext>
            </a:extLst>
          </dgm14:cNvPr>
        </a:ext>
      </dgm:extLst>
    </dgm:pt>
    <dgm:pt modelId="{0AEC4E43-D5FC-4D63-BCDF-F1CBC1A8A68F}" type="parTrans" cxnId="{5152C22F-A1CB-45B9-B9D7-53EBDCF3EC32}">
      <dgm:prSet/>
      <dgm:spPr/>
      <dgm:t>
        <a:bodyPr/>
        <a:lstStyle/>
        <a:p>
          <a:endParaRPr lang="en-US"/>
        </a:p>
      </dgm:t>
    </dgm:pt>
    <dgm:pt modelId="{FCABDDD8-8326-4D25-AF1C-F8766839096B}" type="pres">
      <dgm:prSet presAssocID="{161CA7F4-9FFB-45AB-AAD7-C4E6D619741C}" presName="Name0" presStyleCnt="0">
        <dgm:presLayoutVars>
          <dgm:chMax val="7"/>
          <dgm:chPref val="7"/>
          <dgm:dir/>
        </dgm:presLayoutVars>
      </dgm:prSet>
      <dgm:spPr/>
    </dgm:pt>
    <dgm:pt modelId="{5CD60D60-FFF3-46BC-A26F-4FA0214C7E7A}" type="pres">
      <dgm:prSet presAssocID="{161CA7F4-9FFB-45AB-AAD7-C4E6D619741C}" presName="Name1" presStyleCnt="0"/>
      <dgm:spPr/>
    </dgm:pt>
    <dgm:pt modelId="{BA7EB9D7-752F-403B-82EA-036C3E123C31}" type="pres">
      <dgm:prSet presAssocID="{BEBB0270-27A0-48A2-9314-6BAA5569D50F}" presName="picture_1" presStyleCnt="0"/>
      <dgm:spPr/>
    </dgm:pt>
    <dgm:pt modelId="{F23AEF4D-B98E-4CC1-8E99-B292D75E4BA3}" type="pres">
      <dgm:prSet presAssocID="{BEBB0270-27A0-48A2-9314-6BAA5569D50F}" presName="pictureRepeatNode" presStyleLbl="alignImgPlace1" presStyleIdx="0" presStyleCnt="1" custScaleX="200000" custScaleY="184889" custLinFactNeighborX="9843" custLinFactNeighborY="-690"/>
      <dgm:spPr/>
    </dgm:pt>
    <dgm:pt modelId="{BA3D9FE7-FD0C-4729-AA4F-749862627C1A}" type="pres">
      <dgm:prSet presAssocID="{6A801CE3-3ECA-430F-BD3B-6C662D389506}" presName="text_1" presStyleLbl="node1" presStyleIdx="0" presStyleCnt="0" custFlipVert="1" custScaleX="5773" custScaleY="18753" custLinFactX="-100000" custLinFactY="100000" custLinFactNeighborX="-156788" custLinFactNeighborY="133929">
        <dgm:presLayoutVars>
          <dgm:bulletEnabled val="1"/>
        </dgm:presLayoutVars>
      </dgm:prSet>
      <dgm:spPr/>
    </dgm:pt>
  </dgm:ptLst>
  <dgm:cxnLst>
    <dgm:cxn modelId="{5152C22F-A1CB-45B9-B9D7-53EBDCF3EC32}" srcId="{161CA7F4-9FFB-45AB-AAD7-C4E6D619741C}" destId="{6A801CE3-3ECA-430F-BD3B-6C662D389506}" srcOrd="0" destOrd="0" parTransId="{0AEC4E43-D5FC-4D63-BCDF-F1CBC1A8A68F}" sibTransId="{BEBB0270-27A0-48A2-9314-6BAA5569D50F}"/>
    <dgm:cxn modelId="{FD9D8678-6390-448C-B783-190270D0F83D}" type="presOf" srcId="{6A801CE3-3ECA-430F-BD3B-6C662D389506}" destId="{BA3D9FE7-FD0C-4729-AA4F-749862627C1A}" srcOrd="0" destOrd="0" presId="urn:microsoft.com/office/officeart/2008/layout/CircularPictureCallout"/>
    <dgm:cxn modelId="{E28BA1AF-DDE3-4D32-9B2C-5E7306A587B2}" type="presOf" srcId="{BEBB0270-27A0-48A2-9314-6BAA5569D50F}" destId="{F23AEF4D-B98E-4CC1-8E99-B292D75E4BA3}" srcOrd="0" destOrd="0" presId="urn:microsoft.com/office/officeart/2008/layout/CircularPictureCallout"/>
    <dgm:cxn modelId="{00D7E3EF-221E-4ACD-B570-F1DC1146BA15}" type="presOf" srcId="{161CA7F4-9FFB-45AB-AAD7-C4E6D619741C}" destId="{FCABDDD8-8326-4D25-AF1C-F8766839096B}" srcOrd="0" destOrd="0" presId="urn:microsoft.com/office/officeart/2008/layout/CircularPictureCallout"/>
    <dgm:cxn modelId="{9B5F0A1C-2AB7-4C68-8AC4-CA7CFE38BC89}" type="presParOf" srcId="{FCABDDD8-8326-4D25-AF1C-F8766839096B}" destId="{5CD60D60-FFF3-46BC-A26F-4FA0214C7E7A}" srcOrd="0" destOrd="0" presId="urn:microsoft.com/office/officeart/2008/layout/CircularPictureCallout"/>
    <dgm:cxn modelId="{CCEAB09F-AFF2-4E85-9B4E-17BB29F06A3C}" type="presParOf" srcId="{5CD60D60-FFF3-46BC-A26F-4FA0214C7E7A}" destId="{BA7EB9D7-752F-403B-82EA-036C3E123C31}" srcOrd="0" destOrd="0" presId="urn:microsoft.com/office/officeart/2008/layout/CircularPictureCallout"/>
    <dgm:cxn modelId="{24030BD1-E92B-4FF4-ACF4-FC2BD01EF9FF}" type="presParOf" srcId="{BA7EB9D7-752F-403B-82EA-036C3E123C31}" destId="{F23AEF4D-B98E-4CC1-8E99-B292D75E4BA3}" srcOrd="0" destOrd="0" presId="urn:microsoft.com/office/officeart/2008/layout/CircularPictureCallout"/>
    <dgm:cxn modelId="{51989734-8A56-4DD4-86D8-81DA8CA217C8}" type="presParOf" srcId="{5CD60D60-FFF3-46BC-A26F-4FA0214C7E7A}" destId="{BA3D9FE7-FD0C-4729-AA4F-749862627C1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EF4D-B98E-4CC1-8E99-B292D75E4BA3}">
      <dsp:nvSpPr>
        <dsp:cNvPr id="0" name=""/>
        <dsp:cNvSpPr/>
      </dsp:nvSpPr>
      <dsp:spPr>
        <a:xfrm>
          <a:off x="0" y="-13267"/>
          <a:ext cx="3844233" cy="355378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000" r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D9FE7-FD0C-4729-AA4F-749862627C1A}">
      <dsp:nvSpPr>
        <dsp:cNvPr id="0" name=""/>
        <dsp:cNvSpPr/>
      </dsp:nvSpPr>
      <dsp:spPr>
        <a:xfrm flipV="1">
          <a:off x="0" y="3408296"/>
          <a:ext cx="71016" cy="11894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0" y="3408296"/>
        <a:ext cx="71016" cy="118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4E62-AE9A-4E70-8D89-521E3ADE6A81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2420D-6276-47B1-BC07-9F8132F3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9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95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Folders</a:t>
            </a:r>
          </a:p>
          <a:p>
            <a:r>
              <a:rPr lang="en-US"/>
              <a:t>RDP into stuff (client folder structure)</a:t>
            </a:r>
          </a:p>
          <a:p>
            <a:r>
              <a:rPr lang="en-US"/>
              <a:t>SSH ability</a:t>
            </a:r>
          </a:p>
          <a:p>
            <a:r>
              <a:rPr lang="en-US"/>
              <a:t>Credentials storage</a:t>
            </a:r>
          </a:p>
          <a:p>
            <a:r>
              <a:rPr lang="en-US" err="1"/>
              <a:t>Syncable</a:t>
            </a:r>
            <a:r>
              <a:rPr lang="en-US"/>
              <a:t> (IE </a:t>
            </a:r>
            <a:r>
              <a:rPr lang="en-US" err="1"/>
              <a:t>dropbox</a:t>
            </a:r>
            <a:r>
              <a:rPr lang="en-US"/>
              <a:t>/</a:t>
            </a:r>
            <a:r>
              <a:rPr lang="en-US" err="1"/>
              <a:t>onedrive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 - </a:t>
            </a:r>
            <a:r>
              <a:rPr lang="en-US" err="1"/>
              <a:t>Github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Easily standup environments locally</a:t>
            </a:r>
          </a:p>
          <a:p>
            <a:r>
              <a:rPr lang="en-US"/>
              <a:t>Quick SQL box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6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VS Code, does so much – all the languages, all the comparing, docker, bicep, dev containers, source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3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2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see that our beards are grey. So we are old.</a:t>
            </a:r>
            <a:br>
              <a:rPr lang="en-US">
                <a:cs typeface="+mn-lt"/>
              </a:rPr>
            </a:br>
            <a:r>
              <a:rPr lang="en-US"/>
              <a:t>We are both consultants, working with various clients.</a:t>
            </a:r>
            <a:br>
              <a:rPr lang="en-US">
                <a:cs typeface="+mn-lt"/>
              </a:rPr>
            </a:br>
            <a:r>
              <a:rPr lang="en-US"/>
              <a:t>We both love automation.</a:t>
            </a:r>
          </a:p>
          <a:p>
            <a:endParaRPr lang="en-US"/>
          </a:p>
          <a:p>
            <a:r>
              <a:rPr lang="en-US"/>
              <a:t>These are some of the tools that we use to make our lives easier.</a:t>
            </a:r>
          </a:p>
          <a:p>
            <a:endParaRPr lang="en-US"/>
          </a:p>
          <a:p>
            <a:r>
              <a:rPr lang="en-US"/>
              <a:t>If you wish to skip to the details – you can find them here</a:t>
            </a:r>
          </a:p>
          <a:p>
            <a:endParaRPr lang="en-US"/>
          </a:p>
          <a:p>
            <a:r>
              <a:rPr lang="en-US"/>
              <a:t>Happy with a </a:t>
            </a:r>
            <a:r>
              <a:rPr lang="en-US" err="1"/>
              <a:t>beard.media</a:t>
            </a:r>
            <a:r>
              <a:rPr lang="en-US"/>
              <a:t> link 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(this is a great example)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Love it – tell the story and describe the use case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/>
          </a:p>
          <a:p>
            <a:r>
              <a:rPr lang="en-US"/>
              <a:t>Homebrew for 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8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File editing</a:t>
            </a:r>
          </a:p>
          <a:p>
            <a:r>
              <a:rPr lang="en-US"/>
              <a:t>XML plugins</a:t>
            </a:r>
          </a:p>
          <a:p>
            <a:r>
              <a:rPr lang="en-US"/>
              <a:t>Macros</a:t>
            </a:r>
          </a:p>
          <a:p>
            <a:r>
              <a:rPr lang="en-US"/>
              <a:t>Multi-line editing capabilities</a:t>
            </a:r>
          </a:p>
          <a:p>
            <a:r>
              <a:rPr lang="en-US"/>
              <a:t>Syntax color coding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7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/>
              <a:t>Search on Windows is slow. I use Everything from void tools to search everything on my machine and my mapped drives from my NAS. Everything is super blazing </a:t>
            </a:r>
            <a:r>
              <a:rPr lang="en-US" err="1"/>
              <a:t>frightenly</a:t>
            </a:r>
            <a:r>
              <a:rPr lang="en-US"/>
              <a:t> quick. It does it by using the underlying NTFS Master File Table. It has a really small memory footprint and PowerShell functions. Makes finding files </a:t>
            </a:r>
            <a:r>
              <a:rPr lang="en-US" err="1"/>
              <a:t>realy</a:t>
            </a:r>
            <a:r>
              <a:rPr lang="en-US"/>
              <a:t> quick and simple (unlike Windows .....)</a:t>
            </a:r>
          </a:p>
          <a:p>
            <a:endParaRPr lang="en-US">
              <a:cs typeface="Calibri"/>
            </a:endParaRPr>
          </a:p>
          <a:p>
            <a:r>
              <a:rPr lang="en-US"/>
              <a:t>How is Everything different from other search engines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installation file.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Clean and simple user interface.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file indexing.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searching.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startup.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Minimal resource usage.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database on disk.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Real-time updating.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$60 for standard license</a:t>
            </a:r>
          </a:p>
          <a:p>
            <a:r>
              <a:rPr lang="en-US"/>
              <a:t>Compare text files</a:t>
            </a:r>
          </a:p>
          <a:p>
            <a:r>
              <a:rPr lang="en-US"/>
              <a:t>Compare folder contents</a:t>
            </a:r>
          </a:p>
          <a:p>
            <a:r>
              <a:rPr lang="en-US"/>
              <a:t>Easily identify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9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 err="1"/>
              <a:t>WatchTower</a:t>
            </a:r>
            <a:endParaRPr lang="en-US"/>
          </a:p>
          <a:p>
            <a:r>
              <a:rPr lang="en-US" err="1"/>
              <a:t>HIBP’d</a:t>
            </a:r>
            <a:endParaRPr lang="en-US"/>
          </a:p>
          <a:p>
            <a:r>
              <a:rPr lang="en-US"/>
              <a:t>International Traveler</a:t>
            </a:r>
          </a:p>
          <a:p>
            <a:r>
              <a:rPr lang="en-US"/>
              <a:t>Shared Vaults</a:t>
            </a:r>
          </a:p>
          <a:p>
            <a:r>
              <a:rPr lang="en-US"/>
              <a:t>Family Plans (see shared vaults)</a:t>
            </a:r>
          </a:p>
          <a:p>
            <a:endParaRPr lang="en-US"/>
          </a:p>
          <a:p>
            <a:r>
              <a:rPr lang="en-US"/>
              <a:t>Image source: https://frunction.com/2020/08/1password-linux-development-beta/ licensed under https://creativecommons.org/licenses/by-nc-sa/4.0/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580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41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76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06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38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84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beard.media/productivitytools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beard.media/productivitytools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beard.media/productivitytools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beard.media/productivitytools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0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vFnvXhKg78?feature=oembe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https://chart.apis.google.com/chart?cht=qr&amp;chs=300x300&amp;chl=https%3a%2f%2fsqlb.it%2f%3f7174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www.pngall.com/thank-you-png/download/404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2013/04/cover-me-qa-whats-your-favorite-cover-song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/photos/old-men?utm_source=unsplash&amp;utm_medium=referral&amp;utm_content=creditCopyText" TargetMode="External"/><Relationship Id="rId5" Type="http://schemas.openxmlformats.org/officeDocument/2006/relationships/hyperlink" Target="https://unsplash.com/@ricbro?utm_source=unsplash&amp;utm_medium=referral&amp;utm_content=creditCopyText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60" y="1594840"/>
            <a:ext cx="10852982" cy="2288207"/>
          </a:xfrm>
        </p:spPr>
        <p:txBody>
          <a:bodyPr>
            <a:noAutofit/>
          </a:bodyPr>
          <a:lstStyle/>
          <a:p>
            <a:pPr algn="ctr"/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b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Productivity Tools </a:t>
            </a:r>
            <a:b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in </a:t>
            </a:r>
            <a:b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20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John Morehouse</a:t>
            </a:r>
            <a:br>
              <a:rPr lang="en-US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Rob </a:t>
            </a:r>
            <a:r>
              <a:rPr lang="en-US" err="1">
                <a:solidFill>
                  <a:srgbClr val="E48312"/>
                </a:solidFill>
                <a:latin typeface="Press Start 2P" panose="02000503000000000000" pitchFamily="1" charset="0"/>
              </a:rPr>
              <a:t>sewell</a:t>
            </a:r>
            <a:endParaRPr lang="en-US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12A0215-4ACB-46F3-8AEC-3CF3F946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8B617-2D6B-4510-B25F-C3696BDD9A57}"/>
              </a:ext>
            </a:extLst>
          </p:cNvPr>
          <p:cNvSpPr txBox="1"/>
          <p:nvPr/>
        </p:nvSpPr>
        <p:spPr>
          <a:xfrm>
            <a:off x="-88393" y="505264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err="1">
                <a:solidFill>
                  <a:srgbClr val="E48312"/>
                </a:solidFill>
                <a:latin typeface="Press Start 2P" panose="02000503000000000000" pitchFamily="1" charset="0"/>
              </a:rPr>
              <a:t>RoyalTS</a:t>
            </a:r>
            <a:endParaRPr lang="en-US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4D6D65C-2563-434B-B063-047E711D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8447F-94AD-438E-BD8B-ACCB327C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EBB83-D90F-4F68-8065-E0E9C9FC998B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19B19-F473-4362-8B6E-9CA27E68DCEC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CD6344-3349-431C-A3AE-FBC7DA2D697F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A310D6-C98D-4FF1-9367-B20DA70F6BEA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DF889-7B4B-4D3C-B4B8-326A7F6BB53B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945E6-DD8D-4AB8-A592-88015776A97A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DDF7D-F52E-47C8-9924-4F7547B398C6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AC07DD-9F7F-456B-995C-A721B36856E7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C2542-0BED-4CC4-B23C-EC26D9A65EFE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B32D1-B355-4B9C-A0F5-FC9D97F5F757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138BF5-6D76-4563-91AA-B030310A0384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A5AA3-596E-4B99-B305-0133CE2724D7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B5C6E-4681-42CD-9BB7-E1D44B1B878A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FDC689-6342-489F-8A1E-C6048A8E2FEC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E247CB-91F4-4A6D-A20C-3C4DB7D17E0D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E048D1-4DE7-477C-945E-BEA80EF580F9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B63F1-9602-42B6-B419-39818436005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118BAC-A57B-43C2-87CD-50C8E697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88" y="1709481"/>
            <a:ext cx="7611839" cy="44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ql precon in a browser">
            <a:hlinkClick r:id="" action="ppaction://media"/>
            <a:extLst>
              <a:ext uri="{FF2B5EF4-FFF2-40B4-BE49-F238E27FC236}">
                <a16:creationId xmlns:a16="http://schemas.microsoft.com/office/drawing/2014/main" id="{6BB86FCA-56DF-4B11-8412-45DCB2CD4E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8752" y="-882869"/>
            <a:ext cx="12215122" cy="7244837"/>
          </a:xfrm>
          <a:prstGeom prst="rect">
            <a:avLst/>
          </a:prstGeom>
        </p:spPr>
      </p:pic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B1600AD-CBC4-4816-B4A0-A4F17446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2C05A-2F99-4619-8E35-2EE386F2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4AAA-17AE-451F-AB4D-CA00906D7335}"/>
              </a:ext>
            </a:extLst>
          </p:cNvPr>
          <p:cNvSpPr txBox="1"/>
          <p:nvPr/>
        </p:nvSpPr>
        <p:spPr>
          <a:xfrm>
            <a:off x="4724400" y="3200400"/>
            <a:ext cx="3645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https://youtu.be/cvFnvXhKg78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AEBBC-F37B-44DE-B87A-EBA7790F11F9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9729B5-FD6F-4107-97CF-294F60E2E121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DC7B95-8927-476A-BFD3-CB5FDD0932D4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607180-40FE-44D9-8737-D92201F6B460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2749E6-FA7B-44A6-8CA9-0C2597DA30BF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3B1F1F-3FF3-4A71-8DF0-C56FEC62AD63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CF10D-3B2D-4E13-B1C1-A005E852AD57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FF1FC-8B25-4679-9911-776A2684EB8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A3E59-686B-4154-AC74-A7EF86725663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4629D-BE77-4B17-A54E-2CACCFD72549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DFC4AE-62E9-4B24-B75B-9A371A55EE82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14FAA0-8FAA-470D-B2C4-5FF16413CCF2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AAF436-5122-4661-853F-94E376A56CD6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913BA3-7287-4FC2-94D5-26102745391F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8C7BB6-4ACA-4A09-AAAB-C6F1551866E7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706EB1-FCC8-4A46-AD55-7CF28286AC6E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852ED1-7B70-4987-99B3-5F329E5AA439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16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353B9-6D45-4785-ACDC-B46B696E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1767012"/>
            <a:ext cx="9357360" cy="4415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1AD8C-3E26-40B1-8847-AD259BB47BE8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Docker</a:t>
            </a:r>
          </a:p>
        </p:txBody>
      </p:sp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900DD7A-B576-44CE-A720-AA0764471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FF4AC-2952-408D-B560-C66B94DE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9D910-EC2A-4D3D-9CC1-B0BE4AB0E5D8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EB2E8-E7A7-4D71-A2E7-9FFCD68480AB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8B640-2979-4FDD-99D7-0D2E3480944F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546F70-756E-4BA1-9CEE-C92A3C2E63E3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5E9D9-1C09-46E3-9161-51DD5E7F0079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2A0ADC-7EA5-4393-9966-7795D747541A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AD0162-1430-4FEC-AB9F-91F1A429514E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13AF2-E287-4350-9645-3485CB2DCE51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D840E-09D2-40E0-AD34-CAF660937B0A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A7A5F-263F-4CD1-95CF-1938016A431B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201D2-171F-4773-8A5A-108F704D9A7C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CA548-283A-4462-B04D-1AB3CBD17E1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AEB34-C835-4C32-816A-02B26DA49AD1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1A3EB-3098-46E4-813F-943223747796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33DBE8-6780-4B70-86C7-B35EB8BD9075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409C17-8A61-47B9-8642-5EA05C154A4C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E4094-F460-49E4-9CEB-290A37F14EBD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24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CE738-DBFC-47E8-ADF5-2BADB2072D0C}"/>
              </a:ext>
            </a:extLst>
          </p:cNvPr>
          <p:cNvSpPr txBox="1"/>
          <p:nvPr/>
        </p:nvSpPr>
        <p:spPr>
          <a:xfrm>
            <a:off x="-79640" y="702425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E48312"/>
                </a:solidFill>
                <a:latin typeface="Press Start 2P" panose="02000503000000000000" pitchFamily="1" charset="0"/>
              </a:rPr>
              <a:t>Visual Studio Code</a:t>
            </a:r>
          </a:p>
        </p:txBody>
      </p:sp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919010B7-D735-4F8D-951A-319F6D69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413FB-DD6B-47D8-9C7B-2376EC0C778C}"/>
              </a:ext>
            </a:extLst>
          </p:cNvPr>
          <p:cNvSpPr txBox="1"/>
          <p:nvPr/>
        </p:nvSpPr>
        <p:spPr>
          <a:xfrm>
            <a:off x="4644760" y="31499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Insert screen shot of it doing a load of things which can run whilst I talk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FCCEF-DD2C-4F4F-8970-3A39DED0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516FE-F6B4-43C2-82C0-4658102753A9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03BB25-EEF3-4EFF-943F-7C1069D2FDD1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F13077-EE0E-4EEF-B435-2C0C7526D237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3B91C-9E92-49F4-9A1F-A17830119CD5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25CF4B-7775-4EA0-AA53-5D6CF6C736E3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0AC20-5FF1-46B7-9431-F78CA32AD634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851D6-CE5A-452C-BCEE-07E8161DD580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8CF0-AC59-4297-B3CD-190AC70E0804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70125-918C-41A5-BE05-4E23EDA3643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92ADA-EF6C-472D-90F4-3F429D04689F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4AD19-3B05-4044-A6EE-BF3D49AFE56C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0DFA3-6B15-4567-A0D7-14C495CB0B0E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32A5E6-FA7C-4708-9900-ED499BDE6B24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6C7800-A8A7-49CC-A7D5-CECA0C466375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EC66B4-49A5-414F-A897-901EF4B08FB2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3C1F9C-6610-4570-8718-0FB447E9ECE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7B2F48-F8D4-4E7D-86F8-87B83D4216B8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29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538" y="1293874"/>
            <a:ext cx="12668469" cy="6661406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44FAE5B-7B09-479A-9ECE-3878F7F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3E239C-C305-48C4-A69D-D29816CE4992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1" y="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2248D-14A0-450D-949C-C7DED724F619}"/>
              </a:ext>
            </a:extLst>
          </p:cNvPr>
          <p:cNvSpPr txBox="1"/>
          <p:nvPr/>
        </p:nvSpPr>
        <p:spPr>
          <a:xfrm>
            <a:off x="4246181" y="509044"/>
            <a:ext cx="7945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rgbClr val="E48312"/>
                </a:solidFill>
                <a:latin typeface="Press Start 2P" panose="02000503000000000000" pitchFamily="1" charset="0"/>
              </a:rPr>
              <a:t>Feedback Please.</a:t>
            </a:r>
            <a:br>
              <a:rPr lang="en-GB" sz="32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GB" sz="3200">
                <a:solidFill>
                  <a:srgbClr val="E48312"/>
                </a:solidFill>
                <a:latin typeface="Press Start 2P" panose="02000503000000000000" pitchFamily="1" charset="0"/>
              </a:rPr>
              <a:t>Good or Bad </a:t>
            </a:r>
            <a:br>
              <a:rPr lang="en-GB" sz="32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GB" sz="3200">
                <a:solidFill>
                  <a:srgbClr val="E48312"/>
                </a:solidFill>
                <a:latin typeface="Press Start 2P" panose="02000503000000000000" pitchFamily="1" charset="0"/>
              </a:rPr>
              <a:t>Just tell us why</a:t>
            </a:r>
          </a:p>
        </p:txBody>
      </p:sp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toaster, plastic&#10;&#10;Description automatically generated">
            <a:extLst>
              <a:ext uri="{FF2B5EF4-FFF2-40B4-BE49-F238E27FC236}">
                <a16:creationId xmlns:a16="http://schemas.microsoft.com/office/drawing/2014/main" id="{F1400468-A55B-49CA-B104-C5F236D7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06491"/>
            <a:ext cx="12192000" cy="5075852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D324D81-05D3-4DAB-B540-D37F0247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611" y="3429000"/>
            <a:ext cx="608588" cy="1307223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0114616-D803-4B33-994D-3C02F64A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01" y="3314126"/>
            <a:ext cx="896566" cy="1536970"/>
          </a:xfrm>
          <a:prstGeom prst="rect">
            <a:avLst/>
          </a:prstGeom>
        </p:spPr>
      </p:pic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A10BF792-C6CD-488D-BECF-250CEA9B0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A68F6-D960-473B-9442-73362631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12156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476B667-D4D4-4DEC-8CC6-B88B808B739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C0675-D3DD-4A6D-A7C2-40D84938498C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91CB06-91CF-4484-8F73-CD60560154C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55F27D-4044-404E-A4F3-01CA9E1AC69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406656-52B1-44DB-820C-16FB9A87BF50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E7F26-C700-4604-BD34-29D1870F260B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341390-9313-4C15-8E19-B5A500AD5F7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B5B38-5B01-4482-98A9-5C961E599E0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B27728-BE7A-462F-8673-E7A7AA7120B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A53DDA-5818-43ED-92B1-7ACD74198B8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D360CF-2DCB-4CF0-97C5-A76CB02E6833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598315-B768-4488-8066-41B57EDEF87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D2D44E-7D7D-4C60-87C4-60E8BF65903A}"/>
              </a:ext>
            </a:extLst>
          </p:cNvPr>
          <p:cNvSpPr/>
          <p:nvPr/>
        </p:nvSpPr>
        <p:spPr>
          <a:xfrm>
            <a:off x="5333216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0A156-3F3F-4A05-A0D8-108FFF31DF22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21813-FCE0-4D1F-8CEC-82C387E255BD}"/>
              </a:ext>
            </a:extLst>
          </p:cNvPr>
          <p:cNvSpPr/>
          <p:nvPr/>
        </p:nvSpPr>
        <p:spPr>
          <a:xfrm>
            <a:off x="265067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6A7EC5-74EA-4113-A24B-0D64056E2819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DA1145-7257-4E9D-94B9-85475438C725}"/>
              </a:ext>
            </a:extLst>
          </p:cNvPr>
          <p:cNvSpPr txBox="1"/>
          <p:nvPr/>
        </p:nvSpPr>
        <p:spPr>
          <a:xfrm>
            <a:off x="2731008" y="175564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E48312"/>
                </a:solidFill>
              </a:rPr>
              <a:t>Countdown main – mess with it here and copy pasta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F0AD88-24C5-4B87-A818-432AD6FA3C9E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8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FE904-2E19-471C-AF1B-4A69629D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214" y="474757"/>
            <a:ext cx="7365650" cy="748455"/>
          </a:xfrm>
        </p:spPr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Contestants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2A209-5970-4A0A-A6E3-321350427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John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64095-E224-4FF2-B60C-F34F72CCD7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Rob</a:t>
            </a:r>
          </a:p>
        </p:txBody>
      </p:sp>
      <p:pic>
        <p:nvPicPr>
          <p:cNvPr id="13" name="Picture 1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351DC28B-8568-4C69-AAEA-295BA2C9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1DC5D76-8787-4B4D-835A-94B39827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12" y="2131954"/>
            <a:ext cx="3547872" cy="355658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53B856-D238-4F56-912F-428D3EE4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749EB2-678A-45C6-B306-4EF891CA9881}"/>
              </a:ext>
            </a:extLst>
          </p:cNvPr>
          <p:cNvGraphicFramePr/>
          <p:nvPr/>
        </p:nvGraphicFramePr>
        <p:xfrm>
          <a:off x="1644042" y="2161289"/>
          <a:ext cx="3844233" cy="352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5494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water, outdoor, sky, beach&#10;&#10;Description automatically generated">
            <a:extLst>
              <a:ext uri="{FF2B5EF4-FFF2-40B4-BE49-F238E27FC236}">
                <a16:creationId xmlns:a16="http://schemas.microsoft.com/office/drawing/2014/main" id="{2BF1015F-E378-4F17-92DD-10F79AE3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" t="46003" r="69" b="23092"/>
          <a:stretch/>
        </p:blipFill>
        <p:spPr>
          <a:xfrm>
            <a:off x="-2064" y="1"/>
            <a:ext cx="13409269" cy="6313952"/>
          </a:xfrm>
          <a:prstGeom prst="rect">
            <a:avLst/>
          </a:prstGeom>
        </p:spPr>
      </p:pic>
      <p:pic>
        <p:nvPicPr>
          <p:cNvPr id="7" name="Picture 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ACEE05AC-67EE-4C9E-820D-740D1636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99E67-9AF7-4D95-9C54-6837E4B8C92D}"/>
              </a:ext>
            </a:extLst>
          </p:cNvPr>
          <p:cNvSpPr txBox="1"/>
          <p:nvPr/>
        </p:nvSpPr>
        <p:spPr>
          <a:xfrm>
            <a:off x="80210" y="6416842"/>
            <a:ext cx="3922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5"/>
              </a:rPr>
              <a:t>Ricardas Brogys</a:t>
            </a:r>
            <a:r>
              <a:rPr lang="en-US"/>
              <a:t> on </a:t>
            </a:r>
            <a:r>
              <a:rPr lang="en-US">
                <a:hlinkClick r:id="rId6"/>
              </a:rPr>
              <a:t>Unsplash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D7AD8-68C8-424E-B71C-C3D840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55444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C4D1-361D-41F6-BB31-DC1938AF2713}"/>
              </a:ext>
            </a:extLst>
          </p:cNvPr>
          <p:cNvSpPr txBox="1"/>
          <p:nvPr/>
        </p:nvSpPr>
        <p:spPr>
          <a:xfrm>
            <a:off x="-79640" y="6344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err="1">
                <a:solidFill>
                  <a:srgbClr val="E48312"/>
                </a:solidFill>
                <a:latin typeface="Press Start 2P" panose="02000503000000000000" pitchFamily="1" charset="0"/>
              </a:rPr>
              <a:t>ScreenToGif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C57A665-A78A-49BB-8D32-FBA01DE0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31" y="1946657"/>
            <a:ext cx="5131138" cy="3948848"/>
          </a:xfrm>
          <a:prstGeom prst="rect">
            <a:avLst/>
          </a:prstGeom>
        </p:spPr>
      </p:pic>
      <p:pic>
        <p:nvPicPr>
          <p:cNvPr id="8" name="Picture 7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7353FFA-A662-453E-B455-F13824BE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E30257-DF02-4D3B-8D0D-DB1140BD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1CED4-4117-446C-B9D2-A952A28D293B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95E166-C7D7-495A-AE9F-2D0468055771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2CA37-D438-4672-9735-7D27DEFBC1BB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FD5E3-8D9C-40DF-8B66-D1099214050B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38D7F-3FE5-43AD-9133-03B8DCE8B66A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FF97-240C-4FDF-878E-554FED39F979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A65BD5-22F1-486C-B3E9-D872BD63819B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45144F-0770-416C-B3BC-246DD2557FD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EF3F17-B9AC-4882-AC17-6070BC9A6399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3E43E-6EA7-4F60-8D1A-23E7ED2288FB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F26835-E2B3-4250-A1CF-DB8B3E148076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2C7056-7582-4425-AC3D-17484B82E1DA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FD0865-9A70-4D78-B595-9B333241CE42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CC260E-2976-4E25-8C6C-FB5FE2D2C91E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C90E94-57DE-444D-9995-5A81F9844E79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B033AD-7B22-4789-A7A1-DA5F69BD9351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A75CE-8DBD-45E0-8E9F-12A9E0E055EC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20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2E0DCED1-7852-43DF-BBDF-9E3552DD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982" y="-190112"/>
            <a:ext cx="12385964" cy="7238224"/>
          </a:xfrm>
          <a:prstGeom prst="rect">
            <a:avLst/>
          </a:prstGeom>
        </p:spPr>
      </p:pic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AEB23A8-E25F-49A7-A40C-B8857CE9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27FA-74D5-40B4-9E72-7AD58A33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58372-B45D-44A0-B213-27132CB1F703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9F995-FBD9-4A04-9314-EAEEAE951627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CB9FF1-8169-4FBE-B432-C374E56A122F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42A3B-ABBF-49AB-92AF-0AE68941E38A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63506-0E54-4B61-8F3B-4535D4A1D6B6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BEF8E8-356B-4CB0-BAF4-9FBB4D9337EF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466E7-6375-476D-885A-FB9E9F0CF515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82539-F6FD-4EED-9E3C-6D982C8D15BB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986DA-C751-472A-BB74-5A0149B2C5E0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42E3B-0E98-414D-9907-A0C5E11587AB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0E182-0BB2-43BD-A147-D3146408498C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BA4BC-9DDD-47C2-A1D5-B2C015957B03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08B36-5229-44E6-877E-8645215D6C87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B3E46-1892-4E34-9F98-7F00C4331B31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8D1C23-5389-4071-B1FE-540313E84386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6B3A3-5229-479E-8429-2488D6BA868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422E3D-26A5-47B4-A878-2F39DF01B2B2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966C4-76D0-4C40-BBF4-808AFD069264}"/>
              </a:ext>
            </a:extLst>
          </p:cNvPr>
          <p:cNvSpPr txBox="1"/>
          <p:nvPr/>
        </p:nvSpPr>
        <p:spPr>
          <a:xfrm>
            <a:off x="-79640" y="5409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Notepad++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3FF2A-458E-4639-99A8-3A3B4A0D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7" y="1460451"/>
            <a:ext cx="5907626" cy="4721567"/>
          </a:xfrm>
          <a:prstGeom prst="rect">
            <a:avLst/>
          </a:prstGeom>
        </p:spPr>
      </p:pic>
      <p:pic>
        <p:nvPicPr>
          <p:cNvPr id="6" name="Picture 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2BCFFFF5-97FE-4F59-A54F-6640C402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EB48F-0BF0-4BA4-8F9A-D7CB005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675B5-B48D-4BAD-A052-1CC846BEEED2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35300-59DA-4C5B-AAB9-50880515F5D3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4B7B7-3A8D-4671-8401-E04EB8CFC327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B8F193-DB41-4DF3-9A93-87871632E42F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1089A-EB68-4FA5-95BC-631C5652FD7C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497D5-AB14-4C2C-BE6C-982780544F76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241BD9-EFA0-4A4D-9A30-9BF7134E391D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E7FC-5575-476C-A84D-77A53E3FBCD3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58B06-E7FB-4011-BE1E-239A5F712CB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6B14A0-681B-4378-9F34-4EF42DB5F65F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7C249-50A8-4BCD-927A-0BF3E9467028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7183B-23DE-4994-A572-1C4D6006CE99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68C35E-294F-4518-AFAF-2143815CB236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23683-6742-42C3-A566-235D8098D9C8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06F83-6407-46C2-99BC-7C5E4AB51205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BD8AFA-7CEF-4467-9B63-45F875197152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8A6CD-5656-46A2-8DE9-2ABDBCFF9EC1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78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108AA-212B-43CD-BC49-0F7CEC6DE6EF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Everything</a:t>
            </a:r>
          </a:p>
        </p:txBody>
      </p:sp>
      <p:pic>
        <p:nvPicPr>
          <p:cNvPr id="3" name="Picture 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2AB1AEB6-7381-41D1-B2FE-CAD6CDEA2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26315-4A50-475A-B51A-8E58DCB2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5AA2B-B1A5-4570-BC14-63C5683AA47B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197B3-3932-4A56-B948-F291A79918A7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C06B7-4F95-487F-86A6-ED00AC8B30C2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A41DFF-1BE1-4ECE-81F7-C619E1D6731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D9257-B14E-4A25-BB2D-BAB601715B7F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19E05-C0E3-4A2E-9F75-96E04698F40F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74C09F-AA8B-4FC2-83F3-F803AA3B7B83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5A0A6E-2450-4A21-8246-BE25FB8D2E4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61908-C105-4C38-8761-590BDA5197E1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6136A-9CB1-4BD1-98A7-E0AF8468CE05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8239E-7A40-4607-B9DC-68E1049D652F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49B9D-7FE6-40AA-BECD-0FB8135D225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D13BBF-A9D1-4027-843A-429BBE93413F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7E50D2-5212-4B61-8093-454B5EC70FFB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C7CA3B-A32B-45B5-B40F-A07A3A542C54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03278A-2FA6-4F52-A9E9-CC7D1235980D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3146C-5D39-4D6E-B531-ADA863675FFA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pic>
        <p:nvPicPr>
          <p:cNvPr id="21" name="everything">
            <a:hlinkClick r:id="" action="ppaction://media"/>
            <a:extLst>
              <a:ext uri="{FF2B5EF4-FFF2-40B4-BE49-F238E27FC236}">
                <a16:creationId xmlns:a16="http://schemas.microsoft.com/office/drawing/2014/main" id="{F6D3A748-0678-499E-B49F-1A47FD251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2495" y="1783786"/>
            <a:ext cx="8351489" cy="38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5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0"/>
                            </p:stCondLst>
                            <p:childTnLst>
                              <p:par>
                                <p:cTn id="5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9109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C78B-EEB6-409A-8806-4FBD3A6D6AF4}"/>
              </a:ext>
            </a:extLst>
          </p:cNvPr>
          <p:cNvSpPr txBox="1"/>
          <p:nvPr/>
        </p:nvSpPr>
        <p:spPr>
          <a:xfrm>
            <a:off x="0" y="4822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E48312"/>
                </a:solidFill>
                <a:latin typeface="Press Start 2P" panose="02000503000000000000" pitchFamily="1" charset="0"/>
              </a:rPr>
              <a:t>Beyond Compare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1D943-C8CA-4112-9B63-E0C4D2CE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73" y="1857687"/>
            <a:ext cx="8044678" cy="4365831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901F44E-04C2-4629-939D-86D249D1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33EF-13F3-48B6-852B-5B95D968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EC451-51CC-4733-A596-207B198C53B0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00275-5016-4A7B-86A4-C8B761F82667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7F6C7-F4F1-495F-9EAE-FC8717D0DFD8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B9974-C55A-482E-B422-30B18CC73654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1D097-BF8E-4F31-B8BC-936053B654E0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DF8E9-8383-46ED-AF5A-0A3A7A959D6C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1A49F4-096C-49F1-A213-BD7A0E436A94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1F641-6E4A-4BF8-AFE6-36FA6D55F14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661825-52F3-4C88-BC18-8E354D4888F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8552F-D1B9-4BFF-AFAD-F7BE5934849C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F67791-267A-40AC-AE53-E8E6A4264DBE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038F8-8126-4C96-9A09-A452284FA78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5F90F-89C3-4C09-9897-7C55F525E42F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FBDED0-79EC-4464-9495-435AC2020DDA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E46AD4-05CC-4805-91A7-7CCFD6992FEF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9C980-3F80-4A8A-B86B-7924FDE8E357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D80D9F-11C4-480A-9C7D-6FE9DC4EEA0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3430C-CF04-4B8E-9CCB-3596D98A7B98}"/>
              </a:ext>
            </a:extLst>
          </p:cNvPr>
          <p:cNvSpPr txBox="1"/>
          <p:nvPr/>
        </p:nvSpPr>
        <p:spPr>
          <a:xfrm>
            <a:off x="0" y="63448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1Password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B2F9D-ECC0-4258-AD09-1131F441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64" y="1863130"/>
            <a:ext cx="7891871" cy="4360388"/>
          </a:xfrm>
          <a:prstGeom prst="rect">
            <a:avLst/>
          </a:prstGeom>
        </p:spPr>
      </p:pic>
      <p:pic>
        <p:nvPicPr>
          <p:cNvPr id="7" name="Picture 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91634439-59E8-44D0-9DBD-C4E9A4A0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08B16-6409-460D-A986-F654623B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49391-CEC0-4C4E-8D77-8CB09EEAF0B6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5E619-8E52-4965-9C29-C5E5F34C8802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F39319-FC64-4039-841A-DFD101DC20D2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A4FD0-8243-4294-A5DF-3E37C4B331BB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C03907-9CBC-46F5-BC55-74B3DFE8FB45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53074-54A1-495B-B9B0-5D65E7E716A1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9CCE4-A3E9-4F48-877F-06DF4DC52E42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CE125-B816-468C-927E-F46406A22C6A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03D9E-0A84-4AEC-B3E7-BB22D13511A8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10AC0-BED7-4753-B1BB-14EF8F23171A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F77304-8B6F-4E4C-9F8C-411309A7147E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C748AA-964F-4CB7-9CFE-AFB731412AA4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411F18-51AA-4D47-BA79-BC5964EF5867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95874B-8225-43E1-92B3-9AD5E86A0FCA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082A8B-4C9B-4B83-88A5-6377B00BC46E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9189E-C9DE-42FF-831E-395435485031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DD1F3C-44BA-4539-AA18-32D70EFC730F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6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16</Slides>
  <Notes>14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Retrospect</vt:lpstr>
      <vt:lpstr>1_Retrospect</vt:lpstr>
      <vt:lpstr>10  Productivity Tools  in  20 Minutes</vt:lpstr>
      <vt:lpstr>Contestants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Productivity Tools in 20 Minutes</dc:title>
  <dc:creator>John Morehouse</dc:creator>
  <cp:revision>1</cp:revision>
  <dcterms:created xsi:type="dcterms:W3CDTF">2022-02-11T19:06:05Z</dcterms:created>
  <dcterms:modified xsi:type="dcterms:W3CDTF">2022-03-04T10:26:39Z</dcterms:modified>
</cp:coreProperties>
</file>